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03" r:id="rId4"/>
    <p:sldId id="302" r:id="rId5"/>
    <p:sldId id="312" r:id="rId6"/>
    <p:sldId id="276" r:id="rId7"/>
    <p:sldId id="313" r:id="rId8"/>
    <p:sldId id="299" r:id="rId9"/>
    <p:sldId id="300" r:id="rId10"/>
    <p:sldId id="314" r:id="rId11"/>
    <p:sldId id="315" r:id="rId12"/>
    <p:sldId id="316" r:id="rId13"/>
    <p:sldId id="317" r:id="rId14"/>
    <p:sldId id="301" r:id="rId15"/>
    <p:sldId id="318" r:id="rId16"/>
    <p:sldId id="319" r:id="rId17"/>
    <p:sldId id="320" r:id="rId18"/>
    <p:sldId id="321" r:id="rId19"/>
    <p:sldId id="26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983284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23. </a:t>
            </a:r>
            <a:r>
              <a:rPr lang="en-US" sz="3200" dirty="0" smtClean="0"/>
              <a:t>TEMPERATURE AND KINETIC ENERGY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419350"/>
            <a:ext cx="650557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34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2738438"/>
            <a:ext cx="430530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46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2295525"/>
            <a:ext cx="5972175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29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2733675"/>
            <a:ext cx="64960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4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9" name="Picture 3" descr="C:\Users\nandini.ahuja\AppData\Local\Temp\wzf767\PL 14.1\jar-of-g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681" y="2324436"/>
            <a:ext cx="1802638" cy="23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19325"/>
            <a:ext cx="33337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3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257425"/>
            <a:ext cx="653415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8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1909763"/>
            <a:ext cx="23050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63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1914525"/>
            <a:ext cx="26003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43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3" name="Picture 3" descr="C:\Users\nandini.ahuja\AppData\Local\Temp\wzb45f\PL 14.1\expansion-joi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357" y="1550611"/>
            <a:ext cx="2461285" cy="326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78520" y="4838267"/>
            <a:ext cx="18462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 err="1"/>
              <a:t>p</a:t>
            </a:r>
            <a:r>
              <a:rPr lang="en-US" sz="900" i="1" dirty="0" err="1" smtClean="0"/>
              <a:t>eacepics</a:t>
            </a:r>
            <a:r>
              <a:rPr lang="en-US" sz="900" i="1" dirty="0" smtClean="0"/>
              <a:t>/Fotolia.com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7" name="Picture 3" descr="C:\Users\nandini.ahuja\AppData\Local\Temp\wze934\PL 14.1\glass-c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1957387"/>
            <a:ext cx="200025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1" name="Picture 3" descr="C:\Users\nandini.ahuja\AppData\Local\Temp\wz2ab6\PL 14.1\ice-cub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37" y="2138362"/>
            <a:ext cx="298132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0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5" name="Picture 3" descr="C:\Users\nandini.ahuja\AppData\Local\Temp\wz56c5\PL 14.1\boy-stan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2381250"/>
            <a:ext cx="8953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2009775"/>
            <a:ext cx="63817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1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 descr="C:\Users\nandini.ahuja\AppData\Local\Temp\wz5c41\PL 14.1\digital-thermometer-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420" y="2315688"/>
            <a:ext cx="3089159" cy="203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2238375"/>
            <a:ext cx="62579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244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1" name="Picture 3" descr="C:\Users\nandini.ahuja\AppData\Local\Temp\wza793\PL 14.1\turke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2" y="2476500"/>
            <a:ext cx="30003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5" name="Picture 3" descr="C:\Users\nandini.ahuja\AppData\Local\Temp\wz0fc7\PL 14.1\two-turkey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2" y="2476500"/>
            <a:ext cx="50196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282</Words>
  <Application>Microsoft Office PowerPoint</Application>
  <PresentationFormat>Custom</PresentationFormat>
  <Paragraphs>25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57</cp:revision>
  <dcterms:created xsi:type="dcterms:W3CDTF">2015-06-29T15:58:30Z</dcterms:created>
  <dcterms:modified xsi:type="dcterms:W3CDTF">2015-09-01T20:03:31Z</dcterms:modified>
</cp:coreProperties>
</file>